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handoutMasterIdLst>
    <p:handoutMasterId r:id="rId6"/>
  </p:handoutMasterIdLst>
  <p:sldIdLst>
    <p:sldId id="256" r:id="rId2"/>
    <p:sldId id="259" r:id="rId3"/>
    <p:sldId id="260" r:id="rId4"/>
  </p:sldIdLst>
  <p:sldSz cx="9144000" cy="6858000" type="screen4x3"/>
  <p:notesSz cx="6858000" cy="9144000"/>
  <p:defaultTextStyle>
    <a:defPPr>
      <a:defRPr lang="en-US"/>
    </a:defPPr>
    <a:lvl1pPr algn="l" rtl="0" eaLnBrk="0" fontAlgn="base" hangingPunct="0">
      <a:spcBef>
        <a:spcPct val="0"/>
      </a:spcBef>
      <a:spcAft>
        <a:spcPct val="0"/>
      </a:spcAft>
      <a:defRPr kumimoji="1" sz="2400" kern="1200">
        <a:solidFill>
          <a:schemeClr val="tx1"/>
        </a:solidFill>
        <a:latin typeface="Times New Roman" charset="0"/>
        <a:ea typeface="ＭＳ Ｐゴシック" charset="-128"/>
        <a:cs typeface="+mn-cs"/>
      </a:defRPr>
    </a:lvl1pPr>
    <a:lvl2pPr marL="457200" algn="l" rtl="0" eaLnBrk="0" fontAlgn="base" hangingPunct="0">
      <a:spcBef>
        <a:spcPct val="0"/>
      </a:spcBef>
      <a:spcAft>
        <a:spcPct val="0"/>
      </a:spcAft>
      <a:defRPr kumimoji="1" sz="2400" kern="1200">
        <a:solidFill>
          <a:schemeClr val="tx1"/>
        </a:solidFill>
        <a:latin typeface="Times New Roman" charset="0"/>
        <a:ea typeface="ＭＳ Ｐゴシック" charset="-128"/>
        <a:cs typeface="+mn-cs"/>
      </a:defRPr>
    </a:lvl2pPr>
    <a:lvl3pPr marL="914400" algn="l" rtl="0" eaLnBrk="0" fontAlgn="base" hangingPunct="0">
      <a:spcBef>
        <a:spcPct val="0"/>
      </a:spcBef>
      <a:spcAft>
        <a:spcPct val="0"/>
      </a:spcAft>
      <a:defRPr kumimoji="1" sz="2400" kern="1200">
        <a:solidFill>
          <a:schemeClr val="tx1"/>
        </a:solidFill>
        <a:latin typeface="Times New Roman" charset="0"/>
        <a:ea typeface="ＭＳ Ｐゴシック" charset="-128"/>
        <a:cs typeface="+mn-cs"/>
      </a:defRPr>
    </a:lvl3pPr>
    <a:lvl4pPr marL="1371600" algn="l" rtl="0" eaLnBrk="0" fontAlgn="base" hangingPunct="0">
      <a:spcBef>
        <a:spcPct val="0"/>
      </a:spcBef>
      <a:spcAft>
        <a:spcPct val="0"/>
      </a:spcAft>
      <a:defRPr kumimoji="1" sz="2400" kern="1200">
        <a:solidFill>
          <a:schemeClr val="tx1"/>
        </a:solidFill>
        <a:latin typeface="Times New Roman" charset="0"/>
        <a:ea typeface="ＭＳ Ｐゴシック" charset="-128"/>
        <a:cs typeface="+mn-cs"/>
      </a:defRPr>
    </a:lvl4pPr>
    <a:lvl5pPr marL="1828800" algn="l" rtl="0" eaLnBrk="0" fontAlgn="base" hangingPunct="0">
      <a:spcBef>
        <a:spcPct val="0"/>
      </a:spcBef>
      <a:spcAft>
        <a:spcPct val="0"/>
      </a:spcAft>
      <a:defRPr kumimoji="1" sz="2400" kern="1200">
        <a:solidFill>
          <a:schemeClr val="tx1"/>
        </a:solidFill>
        <a:latin typeface="Times New Roman" charset="0"/>
        <a:ea typeface="ＭＳ Ｐゴシック" charset="-128"/>
        <a:cs typeface="+mn-cs"/>
      </a:defRPr>
    </a:lvl5pPr>
    <a:lvl6pPr marL="2286000" algn="l" defTabSz="914400" rtl="0" eaLnBrk="1" latinLnBrk="0" hangingPunct="1">
      <a:defRPr kumimoji="1" sz="2400" kern="1200">
        <a:solidFill>
          <a:schemeClr val="tx1"/>
        </a:solidFill>
        <a:latin typeface="Times New Roman" charset="0"/>
        <a:ea typeface="ＭＳ Ｐゴシック" charset="-128"/>
        <a:cs typeface="+mn-cs"/>
      </a:defRPr>
    </a:lvl6pPr>
    <a:lvl7pPr marL="2743200" algn="l" defTabSz="914400" rtl="0" eaLnBrk="1" latinLnBrk="0" hangingPunct="1">
      <a:defRPr kumimoji="1" sz="2400" kern="1200">
        <a:solidFill>
          <a:schemeClr val="tx1"/>
        </a:solidFill>
        <a:latin typeface="Times New Roman" charset="0"/>
        <a:ea typeface="ＭＳ Ｐゴシック" charset="-128"/>
        <a:cs typeface="+mn-cs"/>
      </a:defRPr>
    </a:lvl7pPr>
    <a:lvl8pPr marL="3200400" algn="l" defTabSz="914400" rtl="0" eaLnBrk="1" latinLnBrk="0" hangingPunct="1">
      <a:defRPr kumimoji="1" sz="2400" kern="1200">
        <a:solidFill>
          <a:schemeClr val="tx1"/>
        </a:solidFill>
        <a:latin typeface="Times New Roman" charset="0"/>
        <a:ea typeface="ＭＳ Ｐゴシック" charset="-128"/>
        <a:cs typeface="+mn-cs"/>
      </a:defRPr>
    </a:lvl8pPr>
    <a:lvl9pPr marL="3657600" algn="l" defTabSz="914400" rtl="0" eaLnBrk="1" latinLnBrk="0" hangingPunct="1">
      <a:defRPr kumimoji="1" sz="2400" kern="1200">
        <a:solidFill>
          <a:schemeClr val="tx1"/>
        </a:solidFill>
        <a:latin typeface="Times New Roman"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3399"/>
    <a:srgbClr val="336699"/>
    <a:srgbClr val="008080"/>
    <a:srgbClr val="009999"/>
    <a:srgbClr val="FF99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3" d="100"/>
          <a:sy n="43" d="100"/>
        </p:scale>
        <p:origin x="-11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kumimoji="0" sz="1000"/>
            </a:lvl1pPr>
          </a:lstStyle>
          <a:p>
            <a:r>
              <a:rPr lang="en-US" altLang="ja-JP"/>
              <a:t>test@namazu.org</a:t>
            </a:r>
          </a:p>
        </p:txBody>
      </p:sp>
      <p:sp>
        <p:nvSpPr>
          <p:cNvPr id="1433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kumimoji="0" sz="1000"/>
            </a:lvl1pPr>
          </a:lstStyle>
          <a:p>
            <a:fld id="{BB264123-831E-4B43-A003-2804DFB8654F}" type="datetime1">
              <a:rPr lang="ja-JP" altLang="en-US"/>
              <a:pPr/>
              <a:t>2007/1/26</a:t>
            </a:fld>
            <a:endParaRPr lang="en-US" altLang="ja-JP"/>
          </a:p>
        </p:txBody>
      </p:sp>
      <p:sp>
        <p:nvSpPr>
          <p:cNvPr id="1434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kumimoji="0" sz="1000"/>
            </a:lvl1pPr>
          </a:lstStyle>
          <a:p>
            <a:r>
              <a:rPr lang="en-US" altLang="ja-JP"/>
              <a:t>Namazu </a:t>
            </a:r>
            <a:r>
              <a:rPr lang="ja-JP" altLang="en-US"/>
              <a:t>のテスト</a:t>
            </a:r>
          </a:p>
        </p:txBody>
      </p:sp>
      <p:sp>
        <p:nvSpPr>
          <p:cNvPr id="1434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kumimoji="0" sz="1000"/>
            </a:lvl1pPr>
          </a:lstStyle>
          <a:p>
            <a:fld id="{42FAE832-3377-41D9-B841-7E7871754A7B}" type="slidenum">
              <a:rPr lang="ja-JP" altLang="en-US"/>
              <a:pPr/>
              <a:t>&lt;#&gt;</a:t>
            </a:fld>
            <a:endParaRPr lang="en-US" altLang="ja-JP"/>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kumimoji="0" sz="1000"/>
            </a:lvl1pPr>
          </a:lstStyle>
          <a:p>
            <a:endParaRPr lang="en-US" altLang="ja-JP"/>
          </a:p>
        </p:txBody>
      </p:sp>
      <p:sp>
        <p:nvSpPr>
          <p:cNvPr id="2057" name="Rectangle 9"/>
          <p:cNvSpPr>
            <a:spLocks noGrp="1" noRot="1" noChangeAspect="1" noChangeArrowheads="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マスター テキストの書式設定</a:t>
            </a:r>
          </a:p>
          <a:p>
            <a:pPr lvl="1"/>
            <a:r>
              <a:rPr lang="ja-JP" altLang="en-US" smtClean="0"/>
              <a:t>第 2 レベル</a:t>
            </a:r>
          </a:p>
          <a:p>
            <a:pPr lvl="2"/>
            <a:r>
              <a:rPr lang="ja-JP" altLang="en-US" smtClean="0"/>
              <a:t>第 3 レベル</a:t>
            </a:r>
          </a:p>
          <a:p>
            <a:pPr lvl="3"/>
            <a:r>
              <a:rPr lang="ja-JP" altLang="en-US" smtClean="0"/>
              <a:t>第 4 レベル</a:t>
            </a:r>
          </a:p>
          <a:p>
            <a:pPr lvl="4"/>
            <a:r>
              <a:rPr lang="ja-JP" altLang="en-US" smtClean="0"/>
              <a:t>第 5 レベル</a:t>
            </a:r>
          </a:p>
        </p:txBody>
      </p:sp>
      <p:sp>
        <p:nvSpPr>
          <p:cNvPr id="2059" name="Rectangle 11"/>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kumimoji="0" sz="1000"/>
            </a:lvl1pPr>
          </a:lstStyle>
          <a:p>
            <a:fld id="{4BECADD2-275C-4121-9EA5-600C8BDCAABD}" type="datetime1">
              <a:rPr lang="ja-JP" altLang="en-US"/>
              <a:pPr/>
              <a:t>2007/1/26</a:t>
            </a:fld>
            <a:endParaRPr lang="en-US" altLang="ja-JP"/>
          </a:p>
        </p:txBody>
      </p:sp>
      <p:sp>
        <p:nvSpPr>
          <p:cNvPr id="2060" name="Rectangle 12"/>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kumimoji="0" sz="1000"/>
            </a:lvl1pPr>
          </a:lstStyle>
          <a:p>
            <a:endParaRPr lang="en-US" altLang="ja-JP"/>
          </a:p>
        </p:txBody>
      </p:sp>
      <p:sp>
        <p:nvSpPr>
          <p:cNvPr id="2061" name="Rectangle 13"/>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kumimoji="0" sz="1000"/>
            </a:lvl1pPr>
          </a:lstStyle>
          <a:p>
            <a:fld id="{F24C8CDD-F89D-40E0-B297-F16BC7445B65}" type="slidenum">
              <a:rPr lang="ja-JP" altLang="en-US"/>
              <a:pPr/>
              <a:t>&lt;#&gt;</a:t>
            </a:fld>
            <a:endParaRPr lang="en-US" altLang="ja-JP"/>
          </a:p>
        </p:txBody>
      </p:sp>
    </p:spTree>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3074" name="Line 2"/>
          <p:cNvSpPr>
            <a:spLocks noChangeShapeType="1"/>
          </p:cNvSpPr>
          <p:nvPr/>
        </p:nvSpPr>
        <p:spPr bwMode="auto">
          <a:xfrm>
            <a:off x="0" y="1708150"/>
            <a:ext cx="9147175" cy="0"/>
          </a:xfrm>
          <a:prstGeom prst="line">
            <a:avLst/>
          </a:prstGeom>
          <a:noFill/>
          <a:ln w="12700" cap="sq">
            <a:solidFill>
              <a:schemeClr val="bg2"/>
            </a:solidFill>
            <a:round/>
            <a:headEnd type="none" w="sm" len="sm"/>
            <a:tailEnd type="none" w="sm" len="sm"/>
          </a:ln>
          <a:effectLst/>
        </p:spPr>
        <p:txBody>
          <a:bodyPr/>
          <a:lstStyle/>
          <a:p>
            <a:endParaRPr lang="ja-JP" altLang="en-US"/>
          </a:p>
        </p:txBody>
      </p:sp>
      <p:sp>
        <p:nvSpPr>
          <p:cNvPr id="3075" name="Arc 3"/>
          <p:cNvSpPr>
            <a:spLocks/>
          </p:cNvSpPr>
          <p:nvPr/>
        </p:nvSpPr>
        <p:spPr bwMode="auto">
          <a:xfrm>
            <a:off x="0" y="842963"/>
            <a:ext cx="2895600" cy="60182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accent1"/>
              </a:gs>
              <a:gs pos="100000">
                <a:schemeClr val="accent2"/>
              </a:gs>
            </a:gsLst>
            <a:lin ang="5400000" scaled="1"/>
          </a:gradFill>
          <a:ln w="9525">
            <a:noFill/>
            <a:round/>
            <a:headEnd type="none" w="sm" len="sm"/>
            <a:tailEnd type="none" w="sm" len="sm"/>
          </a:ln>
          <a:effectLst/>
        </p:spPr>
        <p:txBody>
          <a:bodyPr/>
          <a:lstStyle/>
          <a:p>
            <a:endParaRPr lang="ja-JP" altLang="en-US"/>
          </a:p>
        </p:txBody>
      </p:sp>
      <p:sp>
        <p:nvSpPr>
          <p:cNvPr id="3076" name="Rectangle 4"/>
          <p:cNvSpPr>
            <a:spLocks noGrp="1" noChangeArrowheads="1"/>
          </p:cNvSpPr>
          <p:nvPr>
            <p:ph type="ctrTitle" sz="quarter"/>
          </p:nvPr>
        </p:nvSpPr>
        <p:spPr>
          <a:xfrm>
            <a:off x="2743200" y="427038"/>
            <a:ext cx="6399213" cy="1524000"/>
          </a:xfrm>
        </p:spPr>
        <p:txBody>
          <a:bodyPr anchor="b"/>
          <a:lstStyle>
            <a:lvl1pPr>
              <a:lnSpc>
                <a:spcPct val="80000"/>
              </a:lnSpc>
              <a:defRPr kumimoji="0" sz="5400"/>
            </a:lvl1pPr>
          </a:lstStyle>
          <a:p>
            <a:r>
              <a:rPr lang="ja-JP" altLang="en-US"/>
              <a:t>マスター タイトルの書式設定</a:t>
            </a:r>
          </a:p>
        </p:txBody>
      </p:sp>
      <p:sp>
        <p:nvSpPr>
          <p:cNvPr id="3077" name="Rectangle 5"/>
          <p:cNvSpPr>
            <a:spLocks noGrp="1" noChangeArrowheads="1"/>
          </p:cNvSpPr>
          <p:nvPr>
            <p:ph type="subTitle" sz="quarter" idx="1"/>
          </p:nvPr>
        </p:nvSpPr>
        <p:spPr>
          <a:xfrm>
            <a:off x="4191000" y="1752600"/>
            <a:ext cx="4572000" cy="1752600"/>
          </a:xfrm>
        </p:spPr>
        <p:txBody>
          <a:bodyPr/>
          <a:lstStyle>
            <a:lvl1pPr marL="0" indent="0">
              <a:buFont typeface="Monotype Sorts" pitchFamily="2" charset="2"/>
              <a:buNone/>
              <a:defRPr sz="2400"/>
            </a:lvl1pPr>
          </a:lstStyle>
          <a:p>
            <a:r>
              <a:rPr lang="ja-JP" altLang="en-US"/>
              <a:t>マスター サブタイトルの書式設定</a:t>
            </a:r>
          </a:p>
        </p:txBody>
      </p:sp>
      <p:sp>
        <p:nvSpPr>
          <p:cNvPr id="3078" name="Rectangle 6"/>
          <p:cNvSpPr>
            <a:spLocks noGrp="1" noChangeArrowheads="1"/>
          </p:cNvSpPr>
          <p:nvPr>
            <p:ph type="dt" sz="quarter" idx="2"/>
          </p:nvPr>
        </p:nvSpPr>
        <p:spPr/>
        <p:txBody>
          <a:bodyPr/>
          <a:lstStyle>
            <a:lvl1pPr>
              <a:defRPr/>
            </a:lvl1pPr>
          </a:lstStyle>
          <a:p>
            <a:endParaRPr lang="en-US" altLang="ja-JP"/>
          </a:p>
        </p:txBody>
      </p:sp>
      <p:sp>
        <p:nvSpPr>
          <p:cNvPr id="3079" name="Rectangle 7"/>
          <p:cNvSpPr>
            <a:spLocks noGrp="1" noChangeArrowheads="1"/>
          </p:cNvSpPr>
          <p:nvPr>
            <p:ph type="ftr" sz="quarter" idx="3"/>
          </p:nvPr>
        </p:nvSpPr>
        <p:spPr/>
        <p:txBody>
          <a:bodyPr/>
          <a:lstStyle>
            <a:lvl1pPr>
              <a:defRPr/>
            </a:lvl1pPr>
          </a:lstStyle>
          <a:p>
            <a:endParaRPr lang="en-US" altLang="ja-JP"/>
          </a:p>
        </p:txBody>
      </p:sp>
      <p:sp>
        <p:nvSpPr>
          <p:cNvPr id="3080" name="Rectangle 8"/>
          <p:cNvSpPr>
            <a:spLocks noGrp="1" noChangeArrowheads="1"/>
          </p:cNvSpPr>
          <p:nvPr>
            <p:ph type="sldNum" sz="quarter" idx="4"/>
          </p:nvPr>
        </p:nvSpPr>
        <p:spPr/>
        <p:txBody>
          <a:bodyPr/>
          <a:lstStyle>
            <a:lvl1pPr>
              <a:defRPr/>
            </a:lvl1pPr>
          </a:lstStyle>
          <a:p>
            <a:fld id="{28B0ECA9-03B6-4C87-BFD6-0562DC8E2B0F}" type="slidenum">
              <a:rPr lang="ja-JP" altLang="en-US"/>
              <a:pPr/>
              <a:t>&lt;#&gt;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7CB06C1C-27CD-4C27-923A-9DC189379C60}" type="slidenum">
              <a:rPr lang="ja-JP" altLang="en-US"/>
              <a:pPr/>
              <a:t>&lt;#&gt;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391400" y="609600"/>
            <a:ext cx="1524000" cy="54864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2819400" y="609600"/>
            <a:ext cx="4419600" cy="54864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2072B5B4-7DCA-4D28-AFF5-7DEEFC754E9B}" type="slidenum">
              <a:rPr lang="ja-JP" altLang="en-US"/>
              <a:pPr/>
              <a:t>&lt;#&gt;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ACF8C073-420C-4EF6-953C-AFDAE9994A4C}" type="slidenum">
              <a:rPr lang="ja-JP" altLang="en-US"/>
              <a:pPr/>
              <a:t>&lt;#&gt;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C0BC8334-1027-44DA-86E7-625B3807FB7C}" type="slidenum">
              <a:rPr lang="ja-JP" altLang="en-US"/>
              <a:pPr/>
              <a:t>&lt;#&gt;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28194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9436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07A05F76-3D78-4FCA-92CC-7847B92ADE8A}" type="slidenum">
              <a:rPr lang="ja-JP" altLang="en-US"/>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a:lvl1pPr>
          </a:lstStyle>
          <a:p>
            <a:endParaRPr lang="en-US" altLang="ja-JP"/>
          </a:p>
        </p:txBody>
      </p:sp>
      <p:sp>
        <p:nvSpPr>
          <p:cNvPr id="8" name="フッター プレースホルダ 7"/>
          <p:cNvSpPr>
            <a:spLocks noGrp="1"/>
          </p:cNvSpPr>
          <p:nvPr>
            <p:ph type="ftr" sz="quarter" idx="11"/>
          </p:nvPr>
        </p:nvSpPr>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p:txBody>
          <a:bodyPr/>
          <a:lstStyle>
            <a:lvl1pPr>
              <a:defRPr/>
            </a:lvl1pPr>
          </a:lstStyle>
          <a:p>
            <a:fld id="{28530B45-E31E-4824-80B2-2DD3D9AB6074}" type="slidenum">
              <a:rPr lang="ja-JP" altLang="en-US"/>
              <a:pPr/>
              <a:t>&lt;#&gt;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endParaRPr lang="en-US" altLang="ja-JP"/>
          </a:p>
        </p:txBody>
      </p:sp>
      <p:sp>
        <p:nvSpPr>
          <p:cNvPr id="4" name="フッター プレースホルダ 3"/>
          <p:cNvSpPr>
            <a:spLocks noGrp="1"/>
          </p:cNvSpPr>
          <p:nvPr>
            <p:ph type="ftr" sz="quarter" idx="11"/>
          </p:nvPr>
        </p:nvSpPr>
        <p:spPr/>
        <p:txBody>
          <a:bodyPr/>
          <a:lstStyle>
            <a:lvl1pPr>
              <a:defRPr/>
            </a:lvl1pPr>
          </a:lstStyle>
          <a:p>
            <a:endParaRPr lang="en-US" altLang="ja-JP"/>
          </a:p>
        </p:txBody>
      </p:sp>
      <p:sp>
        <p:nvSpPr>
          <p:cNvPr id="5" name="スライド番号プレースホルダ 4"/>
          <p:cNvSpPr>
            <a:spLocks noGrp="1"/>
          </p:cNvSpPr>
          <p:nvPr>
            <p:ph type="sldNum" sz="quarter" idx="12"/>
          </p:nvPr>
        </p:nvSpPr>
        <p:spPr/>
        <p:txBody>
          <a:bodyPr/>
          <a:lstStyle>
            <a:lvl1pPr>
              <a:defRPr/>
            </a:lvl1pPr>
          </a:lstStyle>
          <a:p>
            <a:fld id="{949F6813-5D67-4DF9-897B-9EFC7170D353}" type="slidenum">
              <a:rPr lang="ja-JP" altLang="en-US"/>
              <a:pPr/>
              <a:t>&lt;#&gt;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endParaRPr lang="en-US" altLang="ja-JP"/>
          </a:p>
        </p:txBody>
      </p:sp>
      <p:sp>
        <p:nvSpPr>
          <p:cNvPr id="3" name="フッター プレースホルダ 2"/>
          <p:cNvSpPr>
            <a:spLocks noGrp="1"/>
          </p:cNvSpPr>
          <p:nvPr>
            <p:ph type="ftr" sz="quarter" idx="11"/>
          </p:nvPr>
        </p:nvSpPr>
        <p:spPr/>
        <p:txBody>
          <a:bodyPr/>
          <a:lstStyle>
            <a:lvl1pPr>
              <a:defRPr/>
            </a:lvl1pPr>
          </a:lstStyle>
          <a:p>
            <a:endParaRPr lang="en-US" altLang="ja-JP"/>
          </a:p>
        </p:txBody>
      </p:sp>
      <p:sp>
        <p:nvSpPr>
          <p:cNvPr id="4" name="スライド番号プレースホルダ 3"/>
          <p:cNvSpPr>
            <a:spLocks noGrp="1"/>
          </p:cNvSpPr>
          <p:nvPr>
            <p:ph type="sldNum" sz="quarter" idx="12"/>
          </p:nvPr>
        </p:nvSpPr>
        <p:spPr/>
        <p:txBody>
          <a:bodyPr/>
          <a:lstStyle>
            <a:lvl1pPr>
              <a:defRPr/>
            </a:lvl1pPr>
          </a:lstStyle>
          <a:p>
            <a:fld id="{44DE4C6B-A03E-428B-817E-5CD1FCF7439D}" type="slidenum">
              <a:rPr lang="ja-JP" altLang="en-US"/>
              <a:pPr/>
              <a:t>&lt;#&gt;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31BAA21D-447C-40D2-8CFF-B002890077F9}" type="slidenum">
              <a:rPr lang="ja-JP" altLang="en-US"/>
              <a:pPr/>
              <a:t>&lt;#&gt;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1682E88A-5929-45B4-8006-33791F2CEA6F}" type="slidenum">
              <a:rPr lang="ja-JP" altLang="en-US"/>
              <a:pPr/>
              <a:t>&lt;#&gt;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Arc 2"/>
          <p:cNvSpPr>
            <a:spLocks/>
          </p:cNvSpPr>
          <p:nvPr/>
        </p:nvSpPr>
        <p:spPr bwMode="auto">
          <a:xfrm>
            <a:off x="0" y="842963"/>
            <a:ext cx="2895600" cy="60182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accent1"/>
              </a:gs>
              <a:gs pos="100000">
                <a:schemeClr val="accent2"/>
              </a:gs>
            </a:gsLst>
            <a:lin ang="5400000" scaled="1"/>
          </a:gradFill>
          <a:ln w="9525">
            <a:noFill/>
            <a:round/>
            <a:headEnd type="none" w="sm" len="sm"/>
            <a:tailEnd type="none" w="sm" len="sm"/>
          </a:ln>
          <a:effectLst/>
        </p:spPr>
        <p:txBody>
          <a:bodyPr/>
          <a:lstStyle/>
          <a:p>
            <a:endParaRPr lang="ja-JP" altLang="en-US"/>
          </a:p>
        </p:txBody>
      </p:sp>
      <p:sp>
        <p:nvSpPr>
          <p:cNvPr id="1027" name="Rectangle 3"/>
          <p:cNvSpPr>
            <a:spLocks noGrp="1" noChangeArrowheads="1"/>
          </p:cNvSpPr>
          <p:nvPr>
            <p:ph type="title"/>
          </p:nvPr>
        </p:nvSpPr>
        <p:spPr bwMode="auto">
          <a:xfrm>
            <a:off x="2819400" y="609600"/>
            <a:ext cx="60960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ja-JP" altLang="en-US" smtClean="0"/>
              <a:t>マスター タイトルの</a:t>
            </a:r>
            <a:br>
              <a:rPr lang="ja-JP" altLang="en-US" smtClean="0"/>
            </a:br>
            <a:r>
              <a:rPr lang="ja-JP" altLang="en-US" smtClean="0"/>
              <a:t>書式設定</a:t>
            </a:r>
          </a:p>
        </p:txBody>
      </p:sp>
      <p:sp>
        <p:nvSpPr>
          <p:cNvPr id="1028" name="Rectangle 4"/>
          <p:cNvSpPr>
            <a:spLocks noGrp="1" noChangeArrowheads="1"/>
          </p:cNvSpPr>
          <p:nvPr>
            <p:ph type="body" idx="1"/>
          </p:nvPr>
        </p:nvSpPr>
        <p:spPr bwMode="auto">
          <a:xfrm>
            <a:off x="2819400" y="1981200"/>
            <a:ext cx="60960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ja-JP" altLang="en-US" smtClean="0"/>
              <a:t>マスター テキストの書式設定</a:t>
            </a:r>
          </a:p>
          <a:p>
            <a:pPr lvl="1"/>
            <a:r>
              <a:rPr lang="ja-JP" altLang="en-US" smtClean="0"/>
              <a:t>第 2 レベル</a:t>
            </a:r>
          </a:p>
          <a:p>
            <a:pPr lvl="2"/>
            <a:r>
              <a:rPr lang="ja-JP" altLang="en-US" smtClean="0"/>
              <a:t>第 3 レベル</a:t>
            </a:r>
          </a:p>
          <a:p>
            <a:pPr lvl="3"/>
            <a:r>
              <a:rPr lang="ja-JP" altLang="en-US" smtClean="0"/>
              <a:t>第 4 レベル</a:t>
            </a:r>
          </a:p>
          <a:p>
            <a:pPr lvl="4"/>
            <a:r>
              <a:rPr lang="ja-JP" altLang="en-US" smtClean="0"/>
              <a:t>第 5 レベル</a:t>
            </a:r>
          </a:p>
        </p:txBody>
      </p:sp>
      <p:sp>
        <p:nvSpPr>
          <p:cNvPr id="1029" name="Rectangle 5"/>
          <p:cNvSpPr>
            <a:spLocks noGrp="1" noChangeArrowheads="1"/>
          </p:cNvSpPr>
          <p:nvPr>
            <p:ph type="dt" sz="half" idx="2"/>
          </p:nvPr>
        </p:nvSpPr>
        <p:spPr bwMode="auto">
          <a:xfrm>
            <a:off x="304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a:solidFill>
                  <a:schemeClr val="hlink"/>
                </a:solidFill>
                <a:latin typeface="+mn-lt"/>
              </a:defRPr>
            </a:lvl1pPr>
          </a:lstStyle>
          <a:p>
            <a:endParaRPr lang="en-US" altLang="ja-JP"/>
          </a:p>
        </p:txBody>
      </p:sp>
      <p:sp>
        <p:nvSpPr>
          <p:cNvPr id="1030" name="Rectangle 6"/>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a:solidFill>
                  <a:schemeClr val="hlink"/>
                </a:solidFill>
                <a:latin typeface="+mn-lt"/>
              </a:defRPr>
            </a:lvl1pPr>
          </a:lstStyle>
          <a:p>
            <a:endParaRPr lang="en-US" altLang="ja-JP"/>
          </a:p>
        </p:txBody>
      </p:sp>
      <p:sp>
        <p:nvSpPr>
          <p:cNvPr id="1031" name="Rectangle 7"/>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solidFill>
                  <a:schemeClr val="hlink"/>
                </a:solidFill>
                <a:latin typeface="+mn-lt"/>
              </a:defRPr>
            </a:lvl1pPr>
          </a:lstStyle>
          <a:p>
            <a:fld id="{54BAEA1A-C668-4580-B999-76057742AF98}" type="slidenum">
              <a:rPr lang="ja-JP" altLang="en-US"/>
              <a:pPr/>
              <a:t>&lt;#&gt;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lnSpc>
          <a:spcPct val="85000"/>
        </a:lnSpc>
        <a:spcBef>
          <a:spcPct val="0"/>
        </a:spcBef>
        <a:spcAft>
          <a:spcPct val="0"/>
        </a:spcAft>
        <a:defRPr kumimoji="1" sz="4000" b="1">
          <a:solidFill>
            <a:schemeClr val="tx2"/>
          </a:solidFill>
          <a:latin typeface="+mj-lt"/>
          <a:ea typeface="+mj-ea"/>
          <a:cs typeface="+mj-cs"/>
        </a:defRPr>
      </a:lvl1pPr>
      <a:lvl2pPr algn="l" rtl="0" fontAlgn="base">
        <a:lnSpc>
          <a:spcPct val="85000"/>
        </a:lnSpc>
        <a:spcBef>
          <a:spcPct val="0"/>
        </a:spcBef>
        <a:spcAft>
          <a:spcPct val="0"/>
        </a:spcAft>
        <a:defRPr kumimoji="1" sz="4000" b="1">
          <a:solidFill>
            <a:schemeClr val="tx2"/>
          </a:solidFill>
          <a:latin typeface="Arial Narrow" pitchFamily="34" charset="0"/>
          <a:ea typeface="ＭＳ Ｐゴシック" charset="-128"/>
        </a:defRPr>
      </a:lvl2pPr>
      <a:lvl3pPr algn="l" rtl="0" fontAlgn="base">
        <a:lnSpc>
          <a:spcPct val="85000"/>
        </a:lnSpc>
        <a:spcBef>
          <a:spcPct val="0"/>
        </a:spcBef>
        <a:spcAft>
          <a:spcPct val="0"/>
        </a:spcAft>
        <a:defRPr kumimoji="1" sz="4000" b="1">
          <a:solidFill>
            <a:schemeClr val="tx2"/>
          </a:solidFill>
          <a:latin typeface="Arial Narrow" pitchFamily="34" charset="0"/>
          <a:ea typeface="ＭＳ Ｐゴシック" charset="-128"/>
        </a:defRPr>
      </a:lvl3pPr>
      <a:lvl4pPr algn="l" rtl="0" fontAlgn="base">
        <a:lnSpc>
          <a:spcPct val="85000"/>
        </a:lnSpc>
        <a:spcBef>
          <a:spcPct val="0"/>
        </a:spcBef>
        <a:spcAft>
          <a:spcPct val="0"/>
        </a:spcAft>
        <a:defRPr kumimoji="1" sz="4000" b="1">
          <a:solidFill>
            <a:schemeClr val="tx2"/>
          </a:solidFill>
          <a:latin typeface="Arial Narrow" pitchFamily="34" charset="0"/>
          <a:ea typeface="ＭＳ Ｐゴシック" charset="-128"/>
        </a:defRPr>
      </a:lvl4pPr>
      <a:lvl5pPr algn="l" rtl="0" fontAlgn="base">
        <a:lnSpc>
          <a:spcPct val="85000"/>
        </a:lnSpc>
        <a:spcBef>
          <a:spcPct val="0"/>
        </a:spcBef>
        <a:spcAft>
          <a:spcPct val="0"/>
        </a:spcAft>
        <a:defRPr kumimoji="1" sz="4000" b="1">
          <a:solidFill>
            <a:schemeClr val="tx2"/>
          </a:solidFill>
          <a:latin typeface="Arial Narrow" pitchFamily="34" charset="0"/>
          <a:ea typeface="ＭＳ Ｐゴシック" charset="-128"/>
        </a:defRPr>
      </a:lvl5pPr>
      <a:lvl6pPr marL="457200" algn="l" rtl="0" fontAlgn="base">
        <a:lnSpc>
          <a:spcPct val="85000"/>
        </a:lnSpc>
        <a:spcBef>
          <a:spcPct val="0"/>
        </a:spcBef>
        <a:spcAft>
          <a:spcPct val="0"/>
        </a:spcAft>
        <a:defRPr kumimoji="1" sz="4000" b="1">
          <a:solidFill>
            <a:schemeClr val="tx2"/>
          </a:solidFill>
          <a:latin typeface="Arial Narrow" pitchFamily="34" charset="0"/>
          <a:ea typeface="ＭＳ Ｐゴシック" charset="-128"/>
        </a:defRPr>
      </a:lvl6pPr>
      <a:lvl7pPr marL="914400" algn="l" rtl="0" fontAlgn="base">
        <a:lnSpc>
          <a:spcPct val="85000"/>
        </a:lnSpc>
        <a:spcBef>
          <a:spcPct val="0"/>
        </a:spcBef>
        <a:spcAft>
          <a:spcPct val="0"/>
        </a:spcAft>
        <a:defRPr kumimoji="1" sz="4000" b="1">
          <a:solidFill>
            <a:schemeClr val="tx2"/>
          </a:solidFill>
          <a:latin typeface="Arial Narrow" pitchFamily="34" charset="0"/>
          <a:ea typeface="ＭＳ Ｐゴシック" charset="-128"/>
        </a:defRPr>
      </a:lvl7pPr>
      <a:lvl8pPr marL="1371600" algn="l" rtl="0" fontAlgn="base">
        <a:lnSpc>
          <a:spcPct val="85000"/>
        </a:lnSpc>
        <a:spcBef>
          <a:spcPct val="0"/>
        </a:spcBef>
        <a:spcAft>
          <a:spcPct val="0"/>
        </a:spcAft>
        <a:defRPr kumimoji="1" sz="4000" b="1">
          <a:solidFill>
            <a:schemeClr val="tx2"/>
          </a:solidFill>
          <a:latin typeface="Arial Narrow" pitchFamily="34" charset="0"/>
          <a:ea typeface="ＭＳ Ｐゴシック" charset="-128"/>
        </a:defRPr>
      </a:lvl8pPr>
      <a:lvl9pPr marL="1828800" algn="l" rtl="0" fontAlgn="base">
        <a:lnSpc>
          <a:spcPct val="85000"/>
        </a:lnSpc>
        <a:spcBef>
          <a:spcPct val="0"/>
        </a:spcBef>
        <a:spcAft>
          <a:spcPct val="0"/>
        </a:spcAft>
        <a:defRPr kumimoji="1" sz="4000" b="1">
          <a:solidFill>
            <a:schemeClr val="tx2"/>
          </a:solidFill>
          <a:latin typeface="Arial Narrow" pitchFamily="34" charset="0"/>
          <a:ea typeface="ＭＳ Ｐゴシック" charset="-128"/>
        </a:defRPr>
      </a:lvl9pPr>
    </p:titleStyle>
    <p:bodyStyle>
      <a:lvl1pPr marL="342900" indent="-342900" algn="l" rtl="0" fontAlgn="base">
        <a:spcBef>
          <a:spcPct val="20000"/>
        </a:spcBef>
        <a:spcAft>
          <a:spcPct val="0"/>
        </a:spcAft>
        <a:buClr>
          <a:schemeClr val="hlink"/>
        </a:buClr>
        <a:buSzPct val="50000"/>
        <a:buFont typeface="Monotype Sorts" pitchFamily="2" charset="2"/>
        <a:buChar char="n"/>
        <a:defRPr kumimoji="1" sz="2800">
          <a:solidFill>
            <a:schemeClr val="tx1"/>
          </a:solidFill>
          <a:latin typeface="+mn-lt"/>
          <a:ea typeface="+mn-ea"/>
          <a:cs typeface="+mn-cs"/>
        </a:defRPr>
      </a:lvl1pPr>
      <a:lvl2pPr marL="742950" indent="-285750" algn="l" rtl="0" fontAlgn="base">
        <a:spcBef>
          <a:spcPct val="20000"/>
        </a:spcBef>
        <a:spcAft>
          <a:spcPct val="0"/>
        </a:spcAft>
        <a:buClr>
          <a:schemeClr val="tx2"/>
        </a:buClr>
        <a:buSzPct val="75000"/>
        <a:buFont typeface="Monotype Sorts" pitchFamily="2" charset="2"/>
        <a:buChar char="u"/>
        <a:defRPr kumimoji="1" sz="2600">
          <a:solidFill>
            <a:schemeClr val="tx1"/>
          </a:solidFill>
          <a:latin typeface="+mn-lt"/>
          <a:ea typeface="+mn-ea"/>
        </a:defRPr>
      </a:lvl2pPr>
      <a:lvl3pPr marL="1143000" indent="-228600" algn="l" rtl="0" fontAlgn="base">
        <a:spcBef>
          <a:spcPct val="20000"/>
        </a:spcBef>
        <a:spcAft>
          <a:spcPct val="0"/>
        </a:spcAft>
        <a:buClr>
          <a:schemeClr val="hlink"/>
        </a:buClr>
        <a:buSzPct val="65000"/>
        <a:buFont typeface="Monotype Sorts" pitchFamily="2" charset="2"/>
        <a:buChar char="F"/>
        <a:defRPr kumimoji="1" sz="2400">
          <a:solidFill>
            <a:schemeClr val="tx1"/>
          </a:solidFill>
          <a:latin typeface="+mn-lt"/>
          <a:ea typeface="+mn-ea"/>
        </a:defRPr>
      </a:lvl3pPr>
      <a:lvl4pPr marL="1600200" indent="-228600" algn="l" rtl="0" fontAlgn="base">
        <a:spcBef>
          <a:spcPct val="20000"/>
        </a:spcBef>
        <a:spcAft>
          <a:spcPct val="0"/>
        </a:spcAft>
        <a:buClr>
          <a:schemeClr val="tx2"/>
        </a:buClr>
        <a:buSzPct val="100000"/>
        <a:buChar char="•"/>
        <a:defRPr kumimoji="1" sz="2000">
          <a:solidFill>
            <a:schemeClr val="tx1"/>
          </a:solidFill>
          <a:latin typeface="+mn-lt"/>
          <a:ea typeface="+mn-ea"/>
        </a:defRPr>
      </a:lvl4pPr>
      <a:lvl5pPr marL="2057400" indent="-228600" algn="l" rtl="0" fontAlgn="base">
        <a:spcBef>
          <a:spcPct val="20000"/>
        </a:spcBef>
        <a:spcAft>
          <a:spcPct val="0"/>
        </a:spcAft>
        <a:buClr>
          <a:schemeClr val="hlink"/>
        </a:buClr>
        <a:buSzPct val="100000"/>
        <a:buChar char="–"/>
        <a:defRPr kumimoji="1" sz="2000">
          <a:solidFill>
            <a:schemeClr val="tx1"/>
          </a:solidFill>
          <a:latin typeface="+mn-lt"/>
          <a:ea typeface="+mn-ea"/>
        </a:defRPr>
      </a:lvl5pPr>
      <a:lvl6pPr marL="2514600" indent="-228600" algn="l" rtl="0" fontAlgn="base">
        <a:spcBef>
          <a:spcPct val="20000"/>
        </a:spcBef>
        <a:spcAft>
          <a:spcPct val="0"/>
        </a:spcAft>
        <a:buClr>
          <a:schemeClr val="hlink"/>
        </a:buClr>
        <a:buSzPct val="100000"/>
        <a:buChar char="–"/>
        <a:defRPr kumimoji="1" sz="2000">
          <a:solidFill>
            <a:schemeClr val="tx1"/>
          </a:solidFill>
          <a:latin typeface="+mn-lt"/>
          <a:ea typeface="+mn-ea"/>
        </a:defRPr>
      </a:lvl6pPr>
      <a:lvl7pPr marL="2971800" indent="-228600" algn="l" rtl="0" fontAlgn="base">
        <a:spcBef>
          <a:spcPct val="20000"/>
        </a:spcBef>
        <a:spcAft>
          <a:spcPct val="0"/>
        </a:spcAft>
        <a:buClr>
          <a:schemeClr val="hlink"/>
        </a:buClr>
        <a:buSzPct val="100000"/>
        <a:buChar char="–"/>
        <a:defRPr kumimoji="1" sz="2000">
          <a:solidFill>
            <a:schemeClr val="tx1"/>
          </a:solidFill>
          <a:latin typeface="+mn-lt"/>
          <a:ea typeface="+mn-ea"/>
        </a:defRPr>
      </a:lvl7pPr>
      <a:lvl8pPr marL="3429000" indent="-228600" algn="l" rtl="0" fontAlgn="base">
        <a:spcBef>
          <a:spcPct val="20000"/>
        </a:spcBef>
        <a:spcAft>
          <a:spcPct val="0"/>
        </a:spcAft>
        <a:buClr>
          <a:schemeClr val="hlink"/>
        </a:buClr>
        <a:buSzPct val="100000"/>
        <a:buChar char="–"/>
        <a:defRPr kumimoji="1" sz="2000">
          <a:solidFill>
            <a:schemeClr val="tx1"/>
          </a:solidFill>
          <a:latin typeface="+mn-lt"/>
          <a:ea typeface="+mn-ea"/>
        </a:defRPr>
      </a:lvl8pPr>
      <a:lvl9pPr marL="3886200" indent="-228600" algn="l" rtl="0" fontAlgn="base">
        <a:spcBef>
          <a:spcPct val="20000"/>
        </a:spcBef>
        <a:spcAft>
          <a:spcPct val="0"/>
        </a:spcAft>
        <a:buClr>
          <a:schemeClr val="hlink"/>
        </a:buClr>
        <a:buSzPct val="100000"/>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noFill/>
          <a:ln/>
        </p:spPr>
        <p:txBody>
          <a:bodyPr/>
          <a:lstStyle/>
          <a:p>
            <a:r>
              <a:rPr lang="en-US" altLang="ja-JP"/>
              <a:t>Namazu </a:t>
            </a:r>
            <a:r>
              <a:rPr lang="ja-JP" altLang="en-US"/>
              <a:t>のテスト</a:t>
            </a:r>
          </a:p>
        </p:txBody>
      </p:sp>
      <p:sp>
        <p:nvSpPr>
          <p:cNvPr id="4099" name="Rectangle 3"/>
          <p:cNvSpPr>
            <a:spLocks noGrp="1" noChangeArrowheads="1"/>
          </p:cNvSpPr>
          <p:nvPr>
            <p:ph type="subTitle" idx="1"/>
          </p:nvPr>
        </p:nvSpPr>
        <p:spPr>
          <a:noFill/>
          <a:ln/>
        </p:spPr>
        <p:txBody>
          <a:bodyPr/>
          <a:lstStyle/>
          <a:p>
            <a:r>
              <a:rPr lang="ja-JP" altLang="ja-JP" dirty="0"/>
              <a:t>test@namazu.org</a:t>
            </a:r>
          </a:p>
          <a:p>
            <a:r>
              <a:rPr lang="ja-JP" altLang="ja-JP" dirty="0"/>
              <a:t>Copyright (C) </a:t>
            </a:r>
            <a:r>
              <a:rPr lang="ja-JP" altLang="ja-JP" dirty="0">
                <a:latin typeface="+mn-ea"/>
              </a:rPr>
              <a:t>2000</a:t>
            </a:r>
            <a:r>
              <a:rPr lang="ja-JP" altLang="en-US" dirty="0">
                <a:latin typeface="+mn-ea"/>
              </a:rPr>
              <a:t> </a:t>
            </a:r>
            <a:r>
              <a:rPr lang="en-US" altLang="ja-JP" dirty="0">
                <a:latin typeface="+mn-ea"/>
              </a:rPr>
              <a:t>- </a:t>
            </a:r>
            <a:r>
              <a:rPr lang="ja-JP" altLang="ja-JP" dirty="0" smtClean="0">
                <a:latin typeface="+mn-ea"/>
              </a:rPr>
              <a:t>200</a:t>
            </a:r>
            <a:r>
              <a:rPr lang="en-US" altLang="ja-JP" dirty="0" smtClean="0">
                <a:latin typeface="+mn-ea"/>
              </a:rPr>
              <a:t>7</a:t>
            </a:r>
            <a:r>
              <a:rPr lang="ja-JP" altLang="ja-JP" dirty="0" smtClean="0">
                <a:latin typeface="+mn-ea"/>
              </a:rPr>
              <a:t> </a:t>
            </a:r>
            <a:r>
              <a:rPr lang="ja-JP" altLang="ja-JP" dirty="0"/>
              <a:t>Namazu Project. All rights reserved.</a:t>
            </a:r>
            <a:endParaRPr lang="en-US" altLang="ja-JP"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819400" y="1027113"/>
            <a:ext cx="6096000" cy="1143000"/>
          </a:xfrm>
          <a:noFill/>
          <a:ln/>
        </p:spPr>
        <p:txBody>
          <a:bodyPr/>
          <a:lstStyle/>
          <a:p>
            <a:r>
              <a:rPr lang="ja-JP" altLang="en-US"/>
              <a:t>トピック 1</a:t>
            </a:r>
          </a:p>
        </p:txBody>
      </p:sp>
      <p:sp>
        <p:nvSpPr>
          <p:cNvPr id="7171" name="Rectangle 3"/>
          <p:cNvSpPr>
            <a:spLocks noGrp="1" noChangeArrowheads="1"/>
          </p:cNvSpPr>
          <p:nvPr>
            <p:ph type="body" idx="1"/>
          </p:nvPr>
        </p:nvSpPr>
        <p:spPr>
          <a:noFill/>
          <a:ln/>
        </p:spPr>
        <p:txBody>
          <a:bodyPr/>
          <a:lstStyle/>
          <a:p>
            <a:r>
              <a:rPr lang="en-US" altLang="ja-JP"/>
              <a:t>Namazu </a:t>
            </a:r>
            <a:r>
              <a:rPr lang="ja-JP" altLang="en-US"/>
              <a:t>は手軽に使えることを第一に目指した日本語全文検索システムです。このファイルはテスト用です。</a:t>
            </a:r>
          </a:p>
        </p:txBody>
      </p:sp>
    </p:spTree>
  </p:cSld>
  <p:clrMapOvr>
    <a:masterClrMapping/>
  </p:clrMapOvr>
  <p:transition>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819400" y="1025525"/>
            <a:ext cx="6096000" cy="1143000"/>
          </a:xfrm>
          <a:noFill/>
          <a:ln/>
        </p:spPr>
        <p:txBody>
          <a:bodyPr/>
          <a:lstStyle/>
          <a:p>
            <a:r>
              <a:rPr lang="ja-JP" altLang="en-US"/>
              <a:t>トピック 2</a:t>
            </a:r>
          </a:p>
        </p:txBody>
      </p:sp>
      <p:sp>
        <p:nvSpPr>
          <p:cNvPr id="8195" name="Rectangle 3"/>
          <p:cNvSpPr>
            <a:spLocks noGrp="1" noChangeArrowheads="1"/>
          </p:cNvSpPr>
          <p:nvPr>
            <p:ph type="body" idx="1"/>
          </p:nvPr>
        </p:nvSpPr>
        <p:spPr>
          <a:noFill/>
          <a:ln/>
        </p:spPr>
        <p:txBody>
          <a:bodyPr/>
          <a:lstStyle/>
          <a:p>
            <a:r>
              <a:rPr lang="en-US" altLang="ja-JP"/>
              <a:t>test@namazu.org</a:t>
            </a:r>
            <a:endParaRPr lang="ja-JP" altLang="ja-JP"/>
          </a:p>
        </p:txBody>
      </p:sp>
    </p:spTree>
  </p:cSld>
  <p:clrMapOvr>
    <a:masterClrMapping/>
  </p:clrMapOvr>
  <p:transition>
    <p:cut/>
  </p:transition>
</p:sld>
</file>

<file path=ppt/theme/theme1.xml><?xml version="1.0" encoding="utf-8"?>
<a:theme xmlns:a="http://schemas.openxmlformats.org/drawingml/2006/main" name="標準デザイン">
  <a:themeElements>
    <a:clrScheme name="標準デザイン 1">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FFFFCC"/>
      </a:folHlink>
    </a:clrScheme>
    <a:fontScheme name="標準デザイン">
      <a:majorFont>
        <a:latin typeface="Arial Narrow"/>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ea typeface="ＭＳ Ｐゴシック" charset="-128"/>
          </a:defRPr>
        </a:defPPr>
      </a:lstStyle>
    </a:lnDef>
  </a:objectDefaults>
  <a:extraClrSchemeLst>
    <a:extraClrScheme>
      <a:clrScheme name="標準デザイン 1">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FFFFCC"/>
        </a:folHlink>
      </a:clrScheme>
      <a:clrMap bg1="lt1" tx1="dk1" bg2="lt2" tx2="dk2" accent1="accent1" accent2="accent2" accent3="accent3" accent4="accent4" accent5="accent5" accent6="accent6" hlink="hlink" folHlink="folHlink"/>
    </a:extraClrScheme>
    <a:extraClrScheme>
      <a:clrScheme name="標準デザイン 2">
        <a:dk1>
          <a:srgbClr val="800000"/>
        </a:dk1>
        <a:lt1>
          <a:srgbClr val="FFFFFF"/>
        </a:lt1>
        <a:dk2>
          <a:srgbClr val="000000"/>
        </a:dk2>
        <a:lt2>
          <a:srgbClr val="FFFFCC"/>
        </a:lt2>
        <a:accent1>
          <a:srgbClr val="000000"/>
        </a:accent1>
        <a:accent2>
          <a:srgbClr val="000099"/>
        </a:accent2>
        <a:accent3>
          <a:srgbClr val="AAAAAA"/>
        </a:accent3>
        <a:accent4>
          <a:srgbClr val="DADADA"/>
        </a:accent4>
        <a:accent5>
          <a:srgbClr val="AAAAAA"/>
        </a:accent5>
        <a:accent6>
          <a:srgbClr val="00008A"/>
        </a:accent6>
        <a:hlink>
          <a:srgbClr val="800000"/>
        </a:hlink>
        <a:folHlink>
          <a:srgbClr val="000000"/>
        </a:folHlink>
      </a:clrScheme>
      <a:clrMap bg1="dk2" tx1="lt1" bg2="dk1" tx2="lt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TotalTime>
  <Words>49</Words>
  <Application>Microsoft PowerPoint 7.0</Application>
  <PresentationFormat>画面に合わせる (4:3)</PresentationFormat>
  <Paragraphs>7</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標準デザイン</vt:lpstr>
      <vt:lpstr>Namazu のテスト</vt:lpstr>
      <vt:lpstr>トピック 1</vt:lpstr>
      <vt:lpstr>トピック 2</vt:lpstr>
    </vt:vector>
  </TitlesOfParts>
  <Manager>test@namazu.org</Manager>
  <Company>test@namazu.org</Company>
  <LinksUpToDate>false</LinksUpToDate>
  <SharedDoc>false</SharedDoc>
  <HyperlinkBase>http://www.namazu.org/</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Namazu のテスト</dc:title>
  <dc:subject>Namazu のテスト(PowerPoint2007)</dc:subject>
  <dc:creator>test@namazu.org</dc:creator>
  <cp:keywords>Microsoft PowerPoint 2007 for Windows</cp:keywords>
  <dc:description>Copyright (C) 2000 - 2007 Namazu Project. All rights reserved.</dc:description>
  <cp:lastModifiedBy>寺西忠勝</cp:lastModifiedBy>
  <cp:revision>4</cp:revision>
  <dcterms:created xsi:type="dcterms:W3CDTF">2000-12-25T10:24:20Z</dcterms:created>
  <dcterms:modified xsi:type="dcterms:W3CDTF">2007-01-26T11:08:19Z</dcterms:modified>
  <cp:category>test@namazu.org</cp:category>
</cp:coreProperties>
</file>